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2" r:id="rId2"/>
    <p:sldId id="271" r:id="rId3"/>
    <p:sldId id="263" r:id="rId4"/>
    <p:sldId id="270" r:id="rId5"/>
    <p:sldId id="265" r:id="rId6"/>
    <p:sldId id="266" r:id="rId7"/>
    <p:sldId id="268" r:id="rId8"/>
    <p:sldId id="269" r:id="rId9"/>
    <p:sldId id="275" r:id="rId10"/>
    <p:sldId id="264" r:id="rId11"/>
    <p:sldId id="276" r:id="rId12"/>
    <p:sldId id="272" r:id="rId13"/>
    <p:sldId id="273" r:id="rId14"/>
    <p:sldId id="274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7B2D9-325F-41F0-9A66-567A099FB525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136FA-C6A5-4109-BEF4-4C6F303E5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136FA-C6A5-4109-BEF4-4C6F303E572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002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136FA-C6A5-4109-BEF4-4C6F303E572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56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136FA-C6A5-4109-BEF4-4C6F303E572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770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136FA-C6A5-4109-BEF4-4C6F303E572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98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5618-6C5D-5C24-397D-C4B68947C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EC5CB-1F41-052F-F107-0E82D8DBF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E391-D90A-ED13-DD77-4FCFF5C1C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4428-3D31-D80D-0D4A-B7F69982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A63C6-89EF-4CAD-8295-E51CF347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211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0C0B-401E-D820-3114-26376306E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0BE37-0142-FCDC-9825-8977AF391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6B094-EF1C-F446-C6EF-4FF6DEE1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73E66-7661-05F5-91A8-7CC935B5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2302C-386F-97FB-789F-8D54572F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97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73461-845E-66A6-F261-75DDCE6BC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E977E-680F-FEC0-37D0-7CD42C1BB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023F5-390E-48DA-A8DF-A61F2C0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BB031-371B-77D7-B992-20B5DC62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7B067-C97B-9F6B-3E90-14A11C8E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54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4BD4-7F5C-3B0D-A6D8-BD28DC05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9B7F7-A5F9-473F-86A9-9A01762C3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1423D-3304-4551-2D92-136F34B3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01AC4-9178-EF02-D7AE-CBE70F20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63CA4-7D88-18BB-C272-3751DA51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483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FDE4-7A7D-4EBE-FF3E-BE0A3034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3548A-D585-4F35-DB42-7263B10A9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1D168-73AF-B669-F850-4D569ED3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9559F-3030-54FF-8C7D-A064BC21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D6979-C824-21E5-DD20-A86DE1F0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20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F3F4-D228-07F2-6919-D82B7181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C7AA-0F54-7AA3-41FA-36C5089E5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685A2-62DB-5324-A909-FF4FDC5BC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AD4A7-11E6-C398-6B35-98EC1BB6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6C7E0-6F7D-1391-88CC-07BB67F6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DAA9-6C34-6F48-8258-34F78E55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328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C943-2552-432A-0320-1A34CBB3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08E23-999F-D3F1-E27D-096DAB612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A708B-C116-78D7-8D5E-FA12E220A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FF88C-8520-7298-7B27-F63DFE994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0EF40-0FE2-4FE7-27E7-3A407E0AD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D321C7-C268-0AFC-8428-9024106D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A3D83-B2AB-39EB-EEDD-75BFB064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E47D7-D48D-8EE1-FE5C-51F0DF66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14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B85E-04CE-5FED-F226-A3F67111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9C05-4D73-8F25-E060-A14A10513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D2241-F244-2ACC-7F2E-2C6609C2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D39A4-500C-0429-25B4-F3706058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17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EFDB5-91D3-785B-01B3-95ACDAE1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2E832-7B0E-06BD-BA3A-993A2B87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63776-2D73-5D54-8B97-4508A9E8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414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243B-6C02-1427-0CCB-30011A32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5ABAC-55EE-6767-3D3C-15AC242E9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0EDCA-C5EE-7D6E-732A-06E8D67F4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D1821-BB18-8880-314A-1A5E0811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A2E3D-524B-E202-56F8-35F7C175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CFBC2-B05A-C1D6-2C76-DFC09D62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65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3BBC-7557-2350-3CBE-ABA03F267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3114A-FE7B-D7BD-7F22-3861B4B5F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37A7E-05BD-575D-4928-ADBAF0922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E3ADC-0918-427D-C6D8-4D025CE64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118AA-B032-7F2E-B7BE-D01B3CED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72BB1-4CBC-631F-B83E-0985DAF6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355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9E2B5-726A-53F7-B0C9-48E5A833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ED69B-7F54-C564-A640-717C65BB0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EF2E3-79F9-DE2D-265B-CDED20F5F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54DA44-8DAF-407F-B15F-1B604DE4A21F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3B1F3-90E7-DAF2-5873-BDCD8EDEC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527E-31E2-6843-2141-AD3A4EC81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1EACEE-E8AC-4234-8822-D07A86B16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14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image" Target="../media/image3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87022"/>
            <a:ext cx="12192000" cy="3026470"/>
          </a:xfrm>
          <a:prstGeom prst="rect">
            <a:avLst/>
          </a:prstGeom>
          <a:gradFill>
            <a:gsLst>
              <a:gs pos="0">
                <a:schemeClr val="bg2">
                  <a:tint val="98000"/>
                  <a:shade val="90000"/>
                  <a:satMod val="160000"/>
                  <a:lumMod val="100000"/>
                </a:schemeClr>
              </a:gs>
              <a:gs pos="60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100000">
                <a:schemeClr val="bg2">
                  <a:tint val="97000"/>
                  <a:shade val="100000"/>
                  <a:hueMod val="100000"/>
                  <a:satMod val="140000"/>
                  <a:lumMod val="80000"/>
                </a:schemeClr>
              </a:gs>
            </a:gsLst>
            <a:path path="circle">
              <a:fillToRect l="20000" t="10000" r="20000" b="60000"/>
            </a:path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spc="-300" dirty="0">
                <a:ln w="1905" cap="sq"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  <a:blipFill>
                  <a:blip r:embed="rId2"/>
                  <a:tile tx="0" ty="0" sx="100000" sy="100000" flip="none" algn="tl"/>
                </a:blipFill>
                <a:effectLst>
                  <a:glow>
                    <a:srgbClr val="DEBA22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N.ST. MATHEW’S PUBLIC SCHOOL</a:t>
            </a:r>
          </a:p>
          <a:p>
            <a:pPr algn="ctr"/>
            <a:r>
              <a:rPr lang="en-US" sz="4000" b="1" spc="-300" dirty="0">
                <a:ln w="1905" cap="sq"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  <a:blipFill>
                  <a:blip r:embed="rId2"/>
                  <a:tile tx="0" ty="0" sx="100000" sy="100000" flip="none" algn="tl"/>
                </a:blipFill>
                <a:effectLst>
                  <a:glow>
                    <a:srgbClr val="DEBA22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OLD STUDENTS ASSOCIATION</a:t>
            </a:r>
          </a:p>
          <a:p>
            <a:pPr algn="ctr"/>
            <a:endParaRPr lang="en-US" sz="4000" b="1" spc="-300" dirty="0">
              <a:ln w="1905" cap="sq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  <a:blipFill>
                <a:blip r:embed="rId3"/>
                <a:tile tx="0" ty="0" sx="100000" sy="100000" flip="none" algn="tl"/>
              </a:blipFill>
              <a:effectLst>
                <a:glow>
                  <a:srgbClr val="DEBA22"/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en-US" sz="4000" b="1" spc="-300" baseline="30000" dirty="0">
                <a:ln w="1905" cap="sq"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  <a:blipFill>
                  <a:blip r:embed="rId3"/>
                  <a:tile tx="0" ty="0" sx="100000" sy="100000" flip="none" algn="tl"/>
                </a:blipFill>
                <a:effectLst>
                  <a:glow>
                    <a:srgbClr val="DEBA22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Annual General Body Meeting</a:t>
            </a:r>
          </a:p>
          <a:p>
            <a:pPr algn="ctr"/>
            <a:r>
              <a:rPr lang="en-US" sz="4000" b="1" spc="-300" baseline="30000" dirty="0">
                <a:ln w="1905" cap="sq"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  <a:blipFill>
                  <a:blip r:embed="rId3"/>
                  <a:tile tx="0" ty="0" sx="100000" sy="100000" flip="none" algn="tl"/>
                </a:blipFill>
                <a:effectLst>
                  <a:glow>
                    <a:srgbClr val="DEBA22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16-02-2025</a:t>
            </a:r>
            <a:endParaRPr lang="en-US" sz="4000" b="1" spc="-300" dirty="0">
              <a:ln w="1905" cap="sq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  <a:blipFill>
                <a:blip r:embed="rId3"/>
                <a:tile tx="0" ty="0" sx="100000" sy="100000" flip="none" algn="tl"/>
              </a:blipFill>
              <a:effectLst>
                <a:glow>
                  <a:srgbClr val="DEBA22"/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052" name="Picture 4" descr="G:\SCHOOL cop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67" b="7277"/>
          <a:stretch/>
        </p:blipFill>
        <p:spPr bwMode="auto">
          <a:xfrm>
            <a:off x="0" y="4718676"/>
            <a:ext cx="12192000" cy="213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NSM\Desktop\annual day 23-24\1708422_49f4c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0626">
            <a:off x="9611851" y="4313194"/>
            <a:ext cx="2863067" cy="23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NSM\Desktop\annual day 23-24\1708422_49f4c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78661">
            <a:off x="30702" y="4313194"/>
            <a:ext cx="2863067" cy="23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0C6E5-371E-318C-A33D-3F3B43330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43" y="57627"/>
            <a:ext cx="3918859" cy="1390185"/>
          </a:xfrm>
          <a:prstGeom prst="rect">
            <a:avLst/>
          </a:prstGeom>
        </p:spPr>
      </p:pic>
      <p:pic>
        <p:nvPicPr>
          <p:cNvPr id="4" name="Picture 3" descr="C:\Users\NSM\Desktop\annual day 23-24\1708422_49f4c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51155">
            <a:off x="-322568" y="270655"/>
            <a:ext cx="2863067" cy="23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NSM\Desktop\annual day 23-24\1708422_49f4c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4846">
            <a:off x="9402718" y="51462"/>
            <a:ext cx="2863067" cy="23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4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4D51-EFE9-E9A2-E135-5FA48F4A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Career Fair</a:t>
            </a:r>
            <a:endParaRPr lang="en-IN" dirty="0"/>
          </a:p>
        </p:txBody>
      </p:sp>
      <p:pic>
        <p:nvPicPr>
          <p:cNvPr id="4" name="Picture 3" descr="A poster of a career fair&#10;&#10;Description automatically generated">
            <a:extLst>
              <a:ext uri="{FF2B5EF4-FFF2-40B4-BE49-F238E27FC236}">
                <a16:creationId xmlns:a16="http://schemas.microsoft.com/office/drawing/2014/main" id="{08694B71-C08E-8CE9-6FFF-314F354A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1" y="1785258"/>
            <a:ext cx="3390219" cy="4789714"/>
          </a:xfrm>
          <a:prstGeom prst="rect">
            <a:avLst/>
          </a:prstGeom>
        </p:spPr>
      </p:pic>
      <p:pic>
        <p:nvPicPr>
          <p:cNvPr id="6" name="Picture 5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372823A9-ECD0-4A1F-6C4E-5BFD0D28E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9" y="1785258"/>
            <a:ext cx="3327626" cy="4789714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F317D4F-8DB9-F3B6-2208-BC6A5C014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86" y="1785257"/>
            <a:ext cx="3235098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screen in a building&#10;&#10;Description automatically generated">
            <a:extLst>
              <a:ext uri="{FF2B5EF4-FFF2-40B4-BE49-F238E27FC236}">
                <a16:creationId xmlns:a16="http://schemas.microsoft.com/office/drawing/2014/main" id="{97764E66-EB70-1AC0-169A-C0D69F440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4" y="87086"/>
            <a:ext cx="4408715" cy="3004458"/>
          </a:xfrm>
          <a:prstGeom prst="rect">
            <a:avLst/>
          </a:prstGeom>
        </p:spPr>
      </p:pic>
      <p:pic>
        <p:nvPicPr>
          <p:cNvPr id="5" name="Picture 4" descr="A large billboard on a building&#10;&#10;Description automatically generated">
            <a:extLst>
              <a:ext uri="{FF2B5EF4-FFF2-40B4-BE49-F238E27FC236}">
                <a16:creationId xmlns:a16="http://schemas.microsoft.com/office/drawing/2014/main" id="{8F52E74C-069F-1615-73F1-E998E45F8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4" y="3200400"/>
            <a:ext cx="4408715" cy="3570515"/>
          </a:xfrm>
          <a:prstGeom prst="rect">
            <a:avLst/>
          </a:prstGeom>
        </p:spPr>
      </p:pic>
      <p:pic>
        <p:nvPicPr>
          <p:cNvPr id="7" name="Picture 6" descr="A close-up of a building&#10;&#10;Description automatically generated">
            <a:extLst>
              <a:ext uri="{FF2B5EF4-FFF2-40B4-BE49-F238E27FC236}">
                <a16:creationId xmlns:a16="http://schemas.microsoft.com/office/drawing/2014/main" id="{86982268-9038-5198-F8B2-CDF30C921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16" y="69398"/>
            <a:ext cx="5619541" cy="2412546"/>
          </a:xfrm>
          <a:prstGeom prst="rect">
            <a:avLst/>
          </a:prstGeom>
        </p:spPr>
      </p:pic>
      <p:pic>
        <p:nvPicPr>
          <p:cNvPr id="9" name="Picture 8" descr="A close-up of a newspaper&#10;&#10;Description automatically generated">
            <a:extLst>
              <a:ext uri="{FF2B5EF4-FFF2-40B4-BE49-F238E27FC236}">
                <a16:creationId xmlns:a16="http://schemas.microsoft.com/office/drawing/2014/main" id="{EE02B2D0-2C46-4250-38D4-8AC53314C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456" y="1"/>
            <a:ext cx="1948543" cy="2412546"/>
          </a:xfrm>
          <a:prstGeom prst="rect">
            <a:avLst/>
          </a:prstGeom>
        </p:spPr>
      </p:pic>
      <p:pic>
        <p:nvPicPr>
          <p:cNvPr id="11" name="Picture 10" descr="A newspaper with a picture of people&#10;&#10;Description automatically generated">
            <a:extLst>
              <a:ext uri="{FF2B5EF4-FFF2-40B4-BE49-F238E27FC236}">
                <a16:creationId xmlns:a16="http://schemas.microsoft.com/office/drawing/2014/main" id="{D998CD74-EA5B-A247-CC90-F02CC42F9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83" y="2572458"/>
            <a:ext cx="3609022" cy="4180114"/>
          </a:xfrm>
          <a:prstGeom prst="rect">
            <a:avLst/>
          </a:prstGeom>
        </p:spPr>
      </p:pic>
      <p:pic>
        <p:nvPicPr>
          <p:cNvPr id="13" name="Picture 12" descr="A newspaper article of a college&#10;&#10;Description automatically generated with medium confidence">
            <a:extLst>
              <a:ext uri="{FF2B5EF4-FFF2-40B4-BE49-F238E27FC236}">
                <a16:creationId xmlns:a16="http://schemas.microsoft.com/office/drawing/2014/main" id="{46866589-A13E-9AC2-BC7E-1149AB846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16" y="3004456"/>
            <a:ext cx="3799743" cy="374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9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shaking hands over a ribbon&#10;&#10;Description automatically generated">
            <a:extLst>
              <a:ext uri="{FF2B5EF4-FFF2-40B4-BE49-F238E27FC236}">
                <a16:creationId xmlns:a16="http://schemas.microsoft.com/office/drawing/2014/main" id="{F26C74D2-3559-4904-B790-23F93C57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" y="119742"/>
            <a:ext cx="3739243" cy="2492829"/>
          </a:xfrm>
          <a:prstGeom prst="rect">
            <a:avLst/>
          </a:prstGeom>
        </p:spPr>
      </p:pic>
      <p:pic>
        <p:nvPicPr>
          <p:cNvPr id="5" name="Picture 4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6B3B0614-8807-3582-23D7-A042B4A70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" y="2711396"/>
            <a:ext cx="3514209" cy="2342806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0465670-792D-32C6-BF46-196167705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47" y="119742"/>
            <a:ext cx="4795839" cy="3233058"/>
          </a:xfrm>
          <a:prstGeom prst="rect">
            <a:avLst/>
          </a:prstGeom>
        </p:spPr>
      </p:pic>
      <p:pic>
        <p:nvPicPr>
          <p:cNvPr id="9" name="Picture 8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7CC91515-4D4F-FB74-83AB-E4D8EDD70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55" y="2711395"/>
            <a:ext cx="3514209" cy="2342806"/>
          </a:xfrm>
          <a:prstGeom prst="rect">
            <a:avLst/>
          </a:prstGeom>
        </p:spPr>
      </p:pic>
      <p:pic>
        <p:nvPicPr>
          <p:cNvPr id="11" name="Picture 10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477FAB39-9644-8092-309F-6AD11F5B0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87" y="5140327"/>
            <a:ext cx="3514209" cy="1669024"/>
          </a:xfrm>
          <a:prstGeom prst="rect">
            <a:avLst/>
          </a:prstGeom>
        </p:spPr>
      </p:pic>
      <p:pic>
        <p:nvPicPr>
          <p:cNvPr id="13" name="Picture 12" descr="People at a fair with people&#10;&#10;Description automatically generated with medium confidence">
            <a:extLst>
              <a:ext uri="{FF2B5EF4-FFF2-40B4-BE49-F238E27FC236}">
                <a16:creationId xmlns:a16="http://schemas.microsoft.com/office/drawing/2014/main" id="{7614C46B-3E7E-333E-A522-DC3C9FB3D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" y="5140326"/>
            <a:ext cx="3514209" cy="1669024"/>
          </a:xfrm>
          <a:prstGeom prst="rect">
            <a:avLst/>
          </a:prstGeom>
        </p:spPr>
      </p:pic>
      <p:pic>
        <p:nvPicPr>
          <p:cNvPr id="15" name="Picture 14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8DD61329-D42A-6B98-A44C-A5B08C4B6C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47" y="3429001"/>
            <a:ext cx="4779188" cy="3380350"/>
          </a:xfrm>
          <a:prstGeom prst="rect">
            <a:avLst/>
          </a:prstGeom>
        </p:spPr>
      </p:pic>
      <p:pic>
        <p:nvPicPr>
          <p:cNvPr id="17" name="Picture 16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28B53498-E8EB-BF59-31A1-FC5FDB5BDF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857" y="132440"/>
            <a:ext cx="3299039" cy="249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1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922C-6C0B-083A-E23C-73B9C50F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NSM Premier League Season 2</a:t>
            </a:r>
            <a:endParaRPr lang="en-IN" dirty="0"/>
          </a:p>
        </p:txBody>
      </p:sp>
      <p:pic>
        <p:nvPicPr>
          <p:cNvPr id="4" name="Picture 3" descr="A poster of a baseball player&#10;&#10;Description automatically generated">
            <a:extLst>
              <a:ext uri="{FF2B5EF4-FFF2-40B4-BE49-F238E27FC236}">
                <a16:creationId xmlns:a16="http://schemas.microsoft.com/office/drawing/2014/main" id="{E4427F21-7C22-9667-D2EC-5F77DE0D9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" y="1959429"/>
            <a:ext cx="2636582" cy="4819422"/>
          </a:xfrm>
          <a:prstGeom prst="rect">
            <a:avLst/>
          </a:prstGeom>
        </p:spPr>
      </p:pic>
      <p:pic>
        <p:nvPicPr>
          <p:cNvPr id="6" name="Picture 5" descr="A poster of a sports team&#10;&#10;Description automatically generated">
            <a:extLst>
              <a:ext uri="{FF2B5EF4-FFF2-40B4-BE49-F238E27FC236}">
                <a16:creationId xmlns:a16="http://schemas.microsoft.com/office/drawing/2014/main" id="{B4CF7C98-0DAE-3572-4B5C-1ED9C1ABB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92" y="1959429"/>
            <a:ext cx="2949137" cy="4819422"/>
          </a:xfrm>
          <a:prstGeom prst="rect">
            <a:avLst/>
          </a:prstGeom>
        </p:spPr>
      </p:pic>
      <p:pic>
        <p:nvPicPr>
          <p:cNvPr id="13" name="Picture 12" descr="A group of men holding a sign&#10;&#10;Description automatically generated">
            <a:extLst>
              <a:ext uri="{FF2B5EF4-FFF2-40B4-BE49-F238E27FC236}">
                <a16:creationId xmlns:a16="http://schemas.microsoft.com/office/drawing/2014/main" id="{E2761676-B20F-E841-6B41-8053BB2BA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35" y="1959429"/>
            <a:ext cx="3221279" cy="2449285"/>
          </a:xfrm>
          <a:prstGeom prst="rect">
            <a:avLst/>
          </a:prstGeom>
        </p:spPr>
      </p:pic>
      <p:pic>
        <p:nvPicPr>
          <p:cNvPr id="14" name="Picture 13" descr="A group of people standing in a circle&#10;&#10;Description automatically generated">
            <a:extLst>
              <a:ext uri="{FF2B5EF4-FFF2-40B4-BE49-F238E27FC236}">
                <a16:creationId xmlns:a16="http://schemas.microsoft.com/office/drawing/2014/main" id="{3D799039-7BBB-8B6D-E2AA-08E8495A0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35" y="4495800"/>
            <a:ext cx="3221279" cy="2243363"/>
          </a:xfrm>
          <a:prstGeom prst="rect">
            <a:avLst/>
          </a:prstGeom>
        </p:spPr>
      </p:pic>
      <p:pic>
        <p:nvPicPr>
          <p:cNvPr id="15" name="Picture 14" descr="Two black hats with orange and blue text&#10;&#10;Description automatically generated">
            <a:extLst>
              <a:ext uri="{FF2B5EF4-FFF2-40B4-BE49-F238E27FC236}">
                <a16:creationId xmlns:a16="http://schemas.microsoft.com/office/drawing/2014/main" id="{0674D533-7308-E3C4-D65B-D112830A3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520" y="1959429"/>
            <a:ext cx="2846039" cy="2449285"/>
          </a:xfrm>
          <a:prstGeom prst="rect">
            <a:avLst/>
          </a:prstGeom>
        </p:spPr>
      </p:pic>
      <p:pic>
        <p:nvPicPr>
          <p:cNvPr id="16" name="Picture 15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F234E9BE-DD65-69E1-8D15-358F96121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519" y="4495800"/>
            <a:ext cx="2846039" cy="228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2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white poster with text and a purple background&#10;&#10;Description automatically generated">
            <a:extLst>
              <a:ext uri="{FF2B5EF4-FFF2-40B4-BE49-F238E27FC236}">
                <a16:creationId xmlns:a16="http://schemas.microsoft.com/office/drawing/2014/main" id="{1788389D-A6CE-1A86-74F5-0D57E31CC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" y="250371"/>
            <a:ext cx="3514725" cy="6335486"/>
          </a:xfrm>
          <a:prstGeom prst="rect">
            <a:avLst/>
          </a:prstGeom>
        </p:spPr>
      </p:pic>
      <p:pic>
        <p:nvPicPr>
          <p:cNvPr id="14" name="Picture 13" descr="A group of men in sports uniforms posing for a photo&#10;&#10;Description automatically generated">
            <a:extLst>
              <a:ext uri="{FF2B5EF4-FFF2-40B4-BE49-F238E27FC236}">
                <a16:creationId xmlns:a16="http://schemas.microsoft.com/office/drawing/2014/main" id="{60D3B312-EB2A-06AD-732E-E09931BA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2" y="261257"/>
            <a:ext cx="4199230" cy="2950029"/>
          </a:xfrm>
          <a:prstGeom prst="rect">
            <a:avLst/>
          </a:prstGeom>
        </p:spPr>
      </p:pic>
      <p:pic>
        <p:nvPicPr>
          <p:cNvPr id="15" name="Picture 1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F9C15A31-0493-AA2A-EB57-5AFC4B2EB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5" y="3429000"/>
            <a:ext cx="4199229" cy="3167743"/>
          </a:xfrm>
          <a:prstGeom prst="rect">
            <a:avLst/>
          </a:prstGeom>
        </p:spPr>
      </p:pic>
      <p:pic>
        <p:nvPicPr>
          <p:cNvPr id="16" name="Picture 15" descr="A newspaper with a group of people&#10;&#10;Description automatically generated">
            <a:extLst>
              <a:ext uri="{FF2B5EF4-FFF2-40B4-BE49-F238E27FC236}">
                <a16:creationId xmlns:a16="http://schemas.microsoft.com/office/drawing/2014/main" id="{EFBF2B31-A1AE-5343-ACA5-C88CAE70B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872" y="261257"/>
            <a:ext cx="3373557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2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75C5-54FB-F65B-5FD8-599A33FD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5742"/>
            <a:ext cx="10515600" cy="2166257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4" name="Picture 3" descr="A notepad with purple writing on it next to a pen and a gift&#10;&#10;Description automatically generated">
            <a:extLst>
              <a:ext uri="{FF2B5EF4-FFF2-40B4-BE49-F238E27FC236}">
                <a16:creationId xmlns:a16="http://schemas.microsoft.com/office/drawing/2014/main" id="{E563D54B-8B03-D2AE-315F-6813107D0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9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9CA82BC3-8430-2E72-F99A-101FA7494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C6F7-E82D-7718-8E4B-C2A8EB1B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86" y="87085"/>
            <a:ext cx="8654142" cy="772885"/>
          </a:xfrm>
        </p:spPr>
        <p:txBody>
          <a:bodyPr>
            <a:normAutofit/>
          </a:bodyPr>
          <a:lstStyle/>
          <a:p>
            <a:r>
              <a:rPr lang="en-US" dirty="0"/>
              <a:t>Elections and Board Installation</a:t>
            </a:r>
            <a:endParaRPr lang="en-IN" dirty="0"/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88FA720-EC6F-3FD8-A131-10214D98E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10659"/>
            <a:ext cx="4946448" cy="3347341"/>
          </a:xfrm>
        </p:spPr>
      </p:pic>
      <p:pic>
        <p:nvPicPr>
          <p:cNvPr id="9" name="Picture 8" descr="A person shaking hands with another person&#10;&#10;Description automatically generated">
            <a:extLst>
              <a:ext uri="{FF2B5EF4-FFF2-40B4-BE49-F238E27FC236}">
                <a16:creationId xmlns:a16="http://schemas.microsoft.com/office/drawing/2014/main" id="{1B591741-7777-ECFF-605B-DD0EF7FAE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29" y="5237293"/>
            <a:ext cx="2708771" cy="1632858"/>
          </a:xfrm>
          <a:prstGeom prst="rect">
            <a:avLst/>
          </a:prstGeom>
        </p:spPr>
      </p:pic>
      <p:pic>
        <p:nvPicPr>
          <p:cNvPr id="11" name="Picture 10" descr="A group of people clapping&#10;&#10;Description automatically generated">
            <a:extLst>
              <a:ext uri="{FF2B5EF4-FFF2-40B4-BE49-F238E27FC236}">
                <a16:creationId xmlns:a16="http://schemas.microsoft.com/office/drawing/2014/main" id="{FDE50716-C22B-E24B-1C5F-84DD03FC5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62" y="748702"/>
            <a:ext cx="3455815" cy="2612571"/>
          </a:xfrm>
          <a:prstGeom prst="rect">
            <a:avLst/>
          </a:prstGeom>
        </p:spPr>
      </p:pic>
      <p:pic>
        <p:nvPicPr>
          <p:cNvPr id="13" name="Picture 12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C14E52D7-2467-5478-D0DF-3E272245F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40" y="748702"/>
            <a:ext cx="2881993" cy="2612570"/>
          </a:xfrm>
          <a:prstGeom prst="rect">
            <a:avLst/>
          </a:prstGeom>
        </p:spPr>
      </p:pic>
      <p:pic>
        <p:nvPicPr>
          <p:cNvPr id="15" name="Picture 1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7959B3D4-B5A0-3DF9-630C-B727021B0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04" y="3496727"/>
            <a:ext cx="4308220" cy="3347341"/>
          </a:xfrm>
          <a:prstGeom prst="rect">
            <a:avLst/>
          </a:prstGeom>
        </p:spPr>
      </p:pic>
      <p:pic>
        <p:nvPicPr>
          <p:cNvPr id="17" name="Picture 16" descr="A group of men standing in front of a microphone&#10;&#10;Description automatically generated">
            <a:extLst>
              <a:ext uri="{FF2B5EF4-FFF2-40B4-BE49-F238E27FC236}">
                <a16:creationId xmlns:a16="http://schemas.microsoft.com/office/drawing/2014/main" id="{E3E54EFF-9905-A7B3-F2EF-1C0696601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7709"/>
            <a:ext cx="3178098" cy="2612571"/>
          </a:xfrm>
          <a:prstGeom prst="rect">
            <a:avLst/>
          </a:prstGeom>
        </p:spPr>
      </p:pic>
      <p:pic>
        <p:nvPicPr>
          <p:cNvPr id="19" name="Picture 18" descr="A person holding a microphone&#10;&#10;Description automatically generated">
            <a:extLst>
              <a:ext uri="{FF2B5EF4-FFF2-40B4-BE49-F238E27FC236}">
                <a16:creationId xmlns:a16="http://schemas.microsoft.com/office/drawing/2014/main" id="{2296AEC5-F462-7DEB-6F1B-7B40BBA1D1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29" y="3510658"/>
            <a:ext cx="2708771" cy="1677125"/>
          </a:xfrm>
          <a:prstGeom prst="rect">
            <a:avLst/>
          </a:prstGeom>
        </p:spPr>
      </p:pic>
      <p:pic>
        <p:nvPicPr>
          <p:cNvPr id="21" name="Picture 20" descr="A couple of men holding a small object&#10;&#10;Description automatically generated">
            <a:extLst>
              <a:ext uri="{FF2B5EF4-FFF2-40B4-BE49-F238E27FC236}">
                <a16:creationId xmlns:a16="http://schemas.microsoft.com/office/drawing/2014/main" id="{5463C937-0111-7BDB-EB74-F317BA6F50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97" y="2207291"/>
            <a:ext cx="2477626" cy="1253857"/>
          </a:xfrm>
          <a:prstGeom prst="rect">
            <a:avLst/>
          </a:prstGeom>
        </p:spPr>
      </p:pic>
      <p:pic>
        <p:nvPicPr>
          <p:cNvPr id="23" name="Picture 22" descr="Two men holding a small object&#10;&#10;Description automatically generated">
            <a:extLst>
              <a:ext uri="{FF2B5EF4-FFF2-40B4-BE49-F238E27FC236}">
                <a16:creationId xmlns:a16="http://schemas.microsoft.com/office/drawing/2014/main" id="{81845082-A816-AF88-FFFE-567D6EA5FD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666" y="748702"/>
            <a:ext cx="2476256" cy="14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6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483D7E8-A860-950C-40F4-FFC582519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" y="117021"/>
            <a:ext cx="3948996" cy="2560864"/>
          </a:xfrm>
          <a:prstGeom prst="rect">
            <a:avLst/>
          </a:prstGeom>
        </p:spPr>
      </p:pic>
      <p:pic>
        <p:nvPicPr>
          <p:cNvPr id="5" name="Picture 4" descr="A group of people sitting in front of a newspaper&#10;&#10;Description automatically generated">
            <a:extLst>
              <a:ext uri="{FF2B5EF4-FFF2-40B4-BE49-F238E27FC236}">
                <a16:creationId xmlns:a16="http://schemas.microsoft.com/office/drawing/2014/main" id="{C3370FA7-79E9-82D9-DE72-29B077C9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" y="2800350"/>
            <a:ext cx="3850822" cy="3940629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B49223A-70F8-2E31-AED9-02BC62945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03" y="117021"/>
            <a:ext cx="4915258" cy="4465865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9D68DB9-DB76-030C-3B99-3FBAD6983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03" y="4582886"/>
            <a:ext cx="7839433" cy="2177096"/>
          </a:xfrm>
          <a:prstGeom prst="rect">
            <a:avLst/>
          </a:prstGeom>
        </p:spPr>
      </p:pic>
      <p:pic>
        <p:nvPicPr>
          <p:cNvPr id="13" name="Picture 12" descr="A group of people sitting in a row&#10;&#10;Description automatically generated">
            <a:extLst>
              <a:ext uri="{FF2B5EF4-FFF2-40B4-BE49-F238E27FC236}">
                <a16:creationId xmlns:a16="http://schemas.microsoft.com/office/drawing/2014/main" id="{0DA6C6DA-3E77-908B-7AB9-C59FD3365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061" y="160564"/>
            <a:ext cx="2924175" cy="44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54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6192059-C7E0-AE35-1F9D-33453FE136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3746AE57-82B9-9A29-8EDE-B5BE05E3CA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" name="Picture 16" descr="A white circle with a blue and yellow circle with white text and a white circle with a white circle with a white circle with a white circle with a white circle with a white circle with a white&#10;&#10;Description automatically generated">
            <a:extLst>
              <a:ext uri="{FF2B5EF4-FFF2-40B4-BE49-F238E27FC236}">
                <a16:creationId xmlns:a16="http://schemas.microsoft.com/office/drawing/2014/main" id="{25840E20-77EB-22EA-BC1A-C8336DB4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14" y="179614"/>
            <a:ext cx="6498771" cy="64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3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46DE-F1E5-0562-3B18-40908964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group of people sitting on the floor&#10;&#10;Description automatically generated">
            <a:extLst>
              <a:ext uri="{FF2B5EF4-FFF2-40B4-BE49-F238E27FC236}">
                <a16:creationId xmlns:a16="http://schemas.microsoft.com/office/drawing/2014/main" id="{5B77C70C-C326-6B8F-007F-C8A30425D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4401"/>
            <a:ext cx="3135503" cy="1085913"/>
          </a:xfrm>
          <a:prstGeom prst="rect">
            <a:avLst/>
          </a:prstGeom>
        </p:spPr>
      </p:pic>
      <p:pic>
        <p:nvPicPr>
          <p:cNvPr id="6" name="Picture 5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B4E2C342-7149-7AF6-9F8A-30FBC65A2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2" y="5871739"/>
            <a:ext cx="3038762" cy="911719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AED86F25-D9B1-76A8-7795-ED0B7198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06" y="2875267"/>
            <a:ext cx="3113316" cy="1751240"/>
          </a:xfrm>
          <a:prstGeom prst="rect">
            <a:avLst/>
          </a:prstGeom>
        </p:spPr>
      </p:pic>
      <p:pic>
        <p:nvPicPr>
          <p:cNvPr id="10" name="Picture 9" descr="A group of people holding a banner&#10;&#10;Description automatically generated">
            <a:extLst>
              <a:ext uri="{FF2B5EF4-FFF2-40B4-BE49-F238E27FC236}">
                <a16:creationId xmlns:a16="http://schemas.microsoft.com/office/drawing/2014/main" id="{2F9C3518-A9D2-D71A-30FC-DB7ACB971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95" y="5871740"/>
            <a:ext cx="2466878" cy="911719"/>
          </a:xfrm>
          <a:prstGeom prst="rect">
            <a:avLst/>
          </a:prstGeom>
        </p:spPr>
      </p:pic>
      <p:pic>
        <p:nvPicPr>
          <p:cNvPr id="14" name="Picture 13" descr="A group of people holding a banner&#10;&#10;Description automatically generated">
            <a:extLst>
              <a:ext uri="{FF2B5EF4-FFF2-40B4-BE49-F238E27FC236}">
                <a16:creationId xmlns:a16="http://schemas.microsoft.com/office/drawing/2014/main" id="{8C2955F3-3371-7649-F140-F558F352A8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03" y="2851056"/>
            <a:ext cx="3736738" cy="1860317"/>
          </a:xfrm>
          <a:prstGeom prst="rect">
            <a:avLst/>
          </a:prstGeom>
        </p:spPr>
      </p:pic>
      <p:pic>
        <p:nvPicPr>
          <p:cNvPr id="16" name="Picture 1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4DB3439-E174-D451-98AF-3877B78C6C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95" y="4774773"/>
            <a:ext cx="2466878" cy="1033566"/>
          </a:xfrm>
          <a:prstGeom prst="rect">
            <a:avLst/>
          </a:prstGeom>
        </p:spPr>
      </p:pic>
      <p:pic>
        <p:nvPicPr>
          <p:cNvPr id="18" name="Picture 17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862044D7-EA9C-61A5-7603-4F0A51F563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14" y="4779040"/>
            <a:ext cx="2640378" cy="2016059"/>
          </a:xfrm>
          <a:prstGeom prst="rect">
            <a:avLst/>
          </a:prstGeom>
        </p:spPr>
      </p:pic>
      <p:pic>
        <p:nvPicPr>
          <p:cNvPr id="20" name="Picture 19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DA4A8C0C-9F85-C539-5E2A-BCBCFB5BEC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07" y="4746747"/>
            <a:ext cx="3704030" cy="2083516"/>
          </a:xfrm>
          <a:prstGeom prst="rect">
            <a:avLst/>
          </a:prstGeom>
        </p:spPr>
      </p:pic>
      <p:pic>
        <p:nvPicPr>
          <p:cNvPr id="22" name="Picture 21" descr="A group of men looking at fabric&#10;&#10;Description automatically generated">
            <a:extLst>
              <a:ext uri="{FF2B5EF4-FFF2-40B4-BE49-F238E27FC236}">
                <a16:creationId xmlns:a16="http://schemas.microsoft.com/office/drawing/2014/main" id="{59A6BFD5-EDDD-F1A1-DD4F-561ADE7B93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570" y="2836875"/>
            <a:ext cx="2573867" cy="1828025"/>
          </a:xfrm>
          <a:prstGeom prst="rect">
            <a:avLst/>
          </a:prstGeom>
        </p:spPr>
      </p:pic>
      <p:pic>
        <p:nvPicPr>
          <p:cNvPr id="24" name="Picture 23" descr="A group of people in a room&#10;&#10;Description automatically generated">
            <a:extLst>
              <a:ext uri="{FF2B5EF4-FFF2-40B4-BE49-F238E27FC236}">
                <a16:creationId xmlns:a16="http://schemas.microsoft.com/office/drawing/2014/main" id="{692FB30F-0D3E-534F-DE53-D8DD4A8CAB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17" y="2851056"/>
            <a:ext cx="2507960" cy="1828025"/>
          </a:xfrm>
          <a:prstGeom prst="rect">
            <a:avLst/>
          </a:prstGeom>
        </p:spPr>
      </p:pic>
      <p:pic>
        <p:nvPicPr>
          <p:cNvPr id="26" name="Picture 25" descr="A person holding an old person&#10;&#10;Description automatically generated">
            <a:extLst>
              <a:ext uri="{FF2B5EF4-FFF2-40B4-BE49-F238E27FC236}">
                <a16:creationId xmlns:a16="http://schemas.microsoft.com/office/drawing/2014/main" id="{1616CFA9-986F-C233-51F1-F0AA2E0F71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638" y="22478"/>
            <a:ext cx="1983474" cy="2732550"/>
          </a:xfrm>
          <a:prstGeom prst="rect">
            <a:avLst/>
          </a:prstGeom>
        </p:spPr>
      </p:pic>
      <p:pic>
        <p:nvPicPr>
          <p:cNvPr id="28" name="Picture 27" descr="A group of people holding a banner&#10;&#10;Description automatically generated">
            <a:extLst>
              <a:ext uri="{FF2B5EF4-FFF2-40B4-BE49-F238E27FC236}">
                <a16:creationId xmlns:a16="http://schemas.microsoft.com/office/drawing/2014/main" id="{D2F7312B-52CA-10C9-B1D1-1AB20CC886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96" y="22477"/>
            <a:ext cx="3681216" cy="2760912"/>
          </a:xfrm>
          <a:prstGeom prst="rect">
            <a:avLst/>
          </a:prstGeom>
        </p:spPr>
      </p:pic>
      <p:pic>
        <p:nvPicPr>
          <p:cNvPr id="30" name="Picture 29" descr="A group of people holding banners&#10;&#10;Description automatically generated">
            <a:extLst>
              <a:ext uri="{FF2B5EF4-FFF2-40B4-BE49-F238E27FC236}">
                <a16:creationId xmlns:a16="http://schemas.microsoft.com/office/drawing/2014/main" id="{8A3106CA-A547-0ADF-97A1-1990CFBAC8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" y="-5885"/>
            <a:ext cx="3113315" cy="2760912"/>
          </a:xfrm>
          <a:prstGeom prst="rect">
            <a:avLst/>
          </a:prstGeom>
        </p:spPr>
      </p:pic>
      <p:pic>
        <p:nvPicPr>
          <p:cNvPr id="31" name="Picture 3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35D2650-D4E2-7D93-E26F-5DAE95F187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17" y="8296"/>
            <a:ext cx="3141434" cy="27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33A7-1D1D-503B-A199-9E2D043B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Contribution to CM Relief Fund</a:t>
            </a:r>
            <a:endParaRPr lang="en-IN" dirty="0"/>
          </a:p>
        </p:txBody>
      </p:sp>
      <p:pic>
        <p:nvPicPr>
          <p:cNvPr id="5" name="Picture 4" descr="A group of men standing together&#10;&#10;Description automatically generated">
            <a:extLst>
              <a:ext uri="{FF2B5EF4-FFF2-40B4-BE49-F238E27FC236}">
                <a16:creationId xmlns:a16="http://schemas.microsoft.com/office/drawing/2014/main" id="{2FDE9CB0-4553-220A-054E-18F9ECF28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1690688"/>
            <a:ext cx="3730287" cy="2352675"/>
          </a:xfrm>
          <a:prstGeom prst="rect">
            <a:avLst/>
          </a:prstGeom>
        </p:spPr>
      </p:pic>
      <p:pic>
        <p:nvPicPr>
          <p:cNvPr id="7" name="Picture 6" descr="A group of men standing around a table&#10;&#10;Description automatically generated">
            <a:extLst>
              <a:ext uri="{FF2B5EF4-FFF2-40B4-BE49-F238E27FC236}">
                <a16:creationId xmlns:a16="http://schemas.microsoft.com/office/drawing/2014/main" id="{4FA6AEFD-F43F-A85C-D04F-D91AE5D3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8" y="4134835"/>
            <a:ext cx="3730287" cy="2468182"/>
          </a:xfrm>
          <a:prstGeom prst="rect">
            <a:avLst/>
          </a:prstGeom>
        </p:spPr>
      </p:pic>
      <p:pic>
        <p:nvPicPr>
          <p:cNvPr id="11" name="Picture 10" descr="A group of men standing around a table&#10;&#10;Description automatically generated">
            <a:extLst>
              <a:ext uri="{FF2B5EF4-FFF2-40B4-BE49-F238E27FC236}">
                <a16:creationId xmlns:a16="http://schemas.microsoft.com/office/drawing/2014/main" id="{A3D60A8F-EC2A-A672-4588-02168E623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88" y="1630138"/>
            <a:ext cx="4365698" cy="2876548"/>
          </a:xfrm>
          <a:prstGeom prst="rect">
            <a:avLst/>
          </a:prstGeom>
        </p:spPr>
      </p:pic>
      <p:pic>
        <p:nvPicPr>
          <p:cNvPr id="9" name="Picture 8" descr="A newspaper article with a group of people&#10;&#10;Description automatically generated">
            <a:extLst>
              <a:ext uri="{FF2B5EF4-FFF2-40B4-BE49-F238E27FC236}">
                <a16:creationId xmlns:a16="http://schemas.microsoft.com/office/drawing/2014/main" id="{CA527ED7-5F58-F71A-5435-BA74A40C0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93" y="1630138"/>
            <a:ext cx="3364707" cy="5151662"/>
          </a:xfrm>
          <a:prstGeom prst="rect">
            <a:avLst/>
          </a:prstGeom>
        </p:spPr>
      </p:pic>
      <p:pic>
        <p:nvPicPr>
          <p:cNvPr id="4" name="Picture 3" descr="A group of men shaking hands&#10;&#10;Description automatically generated">
            <a:extLst>
              <a:ext uri="{FF2B5EF4-FFF2-40B4-BE49-F238E27FC236}">
                <a16:creationId xmlns:a16="http://schemas.microsoft.com/office/drawing/2014/main" id="{FDC2B0D3-612D-DEB4-EDA5-3AB7E4025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88" y="4506686"/>
            <a:ext cx="4507212" cy="21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5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B93B-21DA-55B7-BC99-BC5427D9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Diwali Party</a:t>
            </a:r>
            <a:endParaRPr lang="en-IN" dirty="0"/>
          </a:p>
        </p:txBody>
      </p:sp>
      <p:pic>
        <p:nvPicPr>
          <p:cNvPr id="9" name="Picture 8" descr="A poster of a party&#10;&#10;Description automatically generated">
            <a:extLst>
              <a:ext uri="{FF2B5EF4-FFF2-40B4-BE49-F238E27FC236}">
                <a16:creationId xmlns:a16="http://schemas.microsoft.com/office/drawing/2014/main" id="{8A990C29-C77D-2020-984E-9B6A0442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5" y="1791380"/>
            <a:ext cx="3155156" cy="4935991"/>
          </a:xfrm>
          <a:prstGeom prst="rect">
            <a:avLst/>
          </a:prstGeom>
        </p:spPr>
      </p:pic>
      <p:pic>
        <p:nvPicPr>
          <p:cNvPr id="4" name="Picture 3" descr="A couple of glasses of wine&#10;&#10;Description automatically generated">
            <a:extLst>
              <a:ext uri="{FF2B5EF4-FFF2-40B4-BE49-F238E27FC236}">
                <a16:creationId xmlns:a16="http://schemas.microsoft.com/office/drawing/2014/main" id="{C7193406-BFE0-0A3F-7A16-721AFB97D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44" y="1791379"/>
            <a:ext cx="3155155" cy="4935992"/>
          </a:xfrm>
          <a:prstGeom prst="rect">
            <a:avLst/>
          </a:prstGeom>
        </p:spPr>
      </p:pic>
      <p:pic>
        <p:nvPicPr>
          <p:cNvPr id="6" name="Picture 5" descr="A stage with flowers and lights&#10;&#10;Description automatically generated">
            <a:extLst>
              <a:ext uri="{FF2B5EF4-FFF2-40B4-BE49-F238E27FC236}">
                <a16:creationId xmlns:a16="http://schemas.microsoft.com/office/drawing/2014/main" id="{5182944C-79F9-9BEC-ADB3-E38A14987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472" y="1791377"/>
            <a:ext cx="5316313" cy="2541137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E137686-D6D7-2C7A-A167-B855AFBD6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472" y="4433203"/>
            <a:ext cx="5226609" cy="229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4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8B72-B4C2-32C1-6B8A-19B8089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2054"/>
          </a:xfrm>
        </p:spPr>
        <p:txBody>
          <a:bodyPr/>
          <a:lstStyle/>
          <a:p>
            <a:r>
              <a:rPr lang="en-US" dirty="0"/>
              <a:t>				Medical Camp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4CF65-9B19-6693-4B2E-D02BC7586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3967842"/>
            <a:ext cx="4354966" cy="2750003"/>
          </a:xfrm>
          <a:prstGeom prst="rect">
            <a:avLst/>
          </a:prstGeom>
        </p:spPr>
      </p:pic>
      <p:pic>
        <p:nvPicPr>
          <p:cNvPr id="8" name="Picture 7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FB3ABFAA-B546-5F41-E44F-AB6B8766F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84" y="1327180"/>
            <a:ext cx="4354966" cy="2562872"/>
          </a:xfrm>
          <a:prstGeom prst="rect">
            <a:avLst/>
          </a:prstGeom>
        </p:spPr>
      </p:pic>
      <p:pic>
        <p:nvPicPr>
          <p:cNvPr id="10" name="Picture 9" descr="A person standing in front of a group of people in a classroom&#10;&#10;Description automatically generated">
            <a:extLst>
              <a:ext uri="{FF2B5EF4-FFF2-40B4-BE49-F238E27FC236}">
                <a16:creationId xmlns:a16="http://schemas.microsoft.com/office/drawing/2014/main" id="{0B6D2FC7-5769-4714-5AA1-0EA14EDE9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" y="3967842"/>
            <a:ext cx="3842431" cy="2750003"/>
          </a:xfrm>
          <a:prstGeom prst="rect">
            <a:avLst/>
          </a:prstGeom>
        </p:spPr>
      </p:pic>
      <p:pic>
        <p:nvPicPr>
          <p:cNvPr id="12" name="Picture 11" descr="A group of people standing in a circle&#10;&#10;Description automatically generated">
            <a:extLst>
              <a:ext uri="{FF2B5EF4-FFF2-40B4-BE49-F238E27FC236}">
                <a16:creationId xmlns:a16="http://schemas.microsoft.com/office/drawing/2014/main" id="{F3F7879D-4056-BA32-A2D4-45A0042B4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" y="1327180"/>
            <a:ext cx="3842431" cy="2562872"/>
          </a:xfrm>
          <a:prstGeom prst="rect">
            <a:avLst/>
          </a:prstGeom>
        </p:spPr>
      </p:pic>
      <p:pic>
        <p:nvPicPr>
          <p:cNvPr id="14" name="Picture 13" descr="Two men standing next to a sign&#10;&#10;Description automatically generated">
            <a:extLst>
              <a:ext uri="{FF2B5EF4-FFF2-40B4-BE49-F238E27FC236}">
                <a16:creationId xmlns:a16="http://schemas.microsoft.com/office/drawing/2014/main" id="{51D7F7F9-FDCD-EF06-0F63-52A4FA44B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177" y="1327179"/>
            <a:ext cx="3471637" cy="55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5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55</Words>
  <Application>Microsoft Office PowerPoint</Application>
  <PresentationFormat>Widescreen</PresentationFormat>
  <Paragraphs>15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Elections and Board Installation</vt:lpstr>
      <vt:lpstr>PowerPoint Presentation</vt:lpstr>
      <vt:lpstr>PowerPoint Presentation</vt:lpstr>
      <vt:lpstr>PowerPoint Presentation</vt:lpstr>
      <vt:lpstr>            Contribution to CM Relief Fund</vt:lpstr>
      <vt:lpstr>    Diwali Party</vt:lpstr>
      <vt:lpstr>    Medical Camp</vt:lpstr>
      <vt:lpstr>    Career Fair</vt:lpstr>
      <vt:lpstr>PowerPoint Presentation</vt:lpstr>
      <vt:lpstr>PowerPoint Presentation</vt:lpstr>
      <vt:lpstr>  NSM Premier League Season 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ACER</dc:creator>
  <cp:lastModifiedBy>ACER</cp:lastModifiedBy>
  <cp:revision>3</cp:revision>
  <dcterms:created xsi:type="dcterms:W3CDTF">2025-01-11T02:38:27Z</dcterms:created>
  <dcterms:modified xsi:type="dcterms:W3CDTF">2025-02-15T05:22:51Z</dcterms:modified>
</cp:coreProperties>
</file>